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70" r:id="rId9"/>
    <p:sldId id="282" r:id="rId10"/>
    <p:sldId id="271" r:id="rId11"/>
    <p:sldId id="266" r:id="rId12"/>
    <p:sldId id="269" r:id="rId13"/>
    <p:sldId id="268" r:id="rId14"/>
    <p:sldId id="267" r:id="rId15"/>
    <p:sldId id="265" r:id="rId16"/>
    <p:sldId id="280" r:id="rId17"/>
    <p:sldId id="281" r:id="rId18"/>
    <p:sldId id="279" r:id="rId19"/>
    <p:sldId id="273" r:id="rId20"/>
    <p:sldId id="278" r:id="rId21"/>
    <p:sldId id="261" r:id="rId22"/>
  </p:sldIdLst>
  <p:sldSz cx="9144000" cy="6858000" type="screen4x3"/>
  <p:notesSz cx="10020300" cy="6888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8" autoAdjust="0"/>
    <p:restoredTop sz="94660"/>
  </p:normalViewPr>
  <p:slideViewPr>
    <p:cSldViewPr>
      <p:cViewPr varScale="1">
        <p:scale>
          <a:sx n="83" d="100"/>
          <a:sy n="83" d="100"/>
        </p:scale>
        <p:origin x="-11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622" cy="344806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6041" y="0"/>
            <a:ext cx="4342621" cy="344806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BD8A5DE-DD38-473B-A636-876945976175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87713" y="515938"/>
            <a:ext cx="3446462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2522" y="3271679"/>
            <a:ext cx="8015257" cy="310007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41769"/>
            <a:ext cx="4342622" cy="34480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6041" y="6541769"/>
            <a:ext cx="4342621" cy="34480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A349C91-04CF-4A3B-84BC-B7898074CF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611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49C91-04CF-4A3B-84BC-B7898074CF3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5349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2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0189-32DF-4E5A-A888-BC5BAF9D8A03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212AA64-9F78-4723-82FB-06512DA88B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0189-32DF-4E5A-A888-BC5BAF9D8A03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A64-9F78-4723-82FB-06512DA88B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7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7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0189-32DF-4E5A-A888-BC5BAF9D8A03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A64-9F78-4723-82FB-06512DA88B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0189-32DF-4E5A-A888-BC5BAF9D8A03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1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212AA64-9F78-4723-82FB-06512DA88B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3444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0189-32DF-4E5A-A888-BC5BAF9D8A03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A64-9F78-4723-82FB-06512DA88B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0189-32DF-4E5A-A888-BC5BAF9D8A03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A64-9F78-4723-82FB-06512DA88B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5" y="1316038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1" y="1316038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0189-32DF-4E5A-A888-BC5BAF9D8A03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212AA64-9F78-4723-82FB-06512DA88B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49" y="6019801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0189-32DF-4E5A-A888-BC5BAF9D8A03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A64-9F78-4723-82FB-06512DA88B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0189-32DF-4E5A-A888-BC5BAF9D8A03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A64-9F78-4723-82FB-06512DA88B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49" y="5849118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1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0189-32DF-4E5A-A888-BC5BAF9D8A03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A64-9F78-4723-82FB-06512DA88B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0189-32DF-4E5A-A888-BC5BAF9D8A03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A64-9F78-4723-82FB-06512DA88B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1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B5E0189-32DF-4E5A-A888-BC5BAF9D8A03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212AA64-9F78-4723-82FB-06512DA88B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49" y="1057987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Users\Admin\Desktop\HR8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691680" cy="174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429697" y="330160"/>
            <a:ext cx="6048672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ИСТОРИЯ ШКОЛЫ,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В КОТОРОЙ Я УЧУСЬ»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29" name="Picture 5" descr="E:\Users\Admin\Pictures\2013-02-01 выпуск\выпуск 2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221088"/>
            <a:ext cx="3756938" cy="24961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4788024" y="1412776"/>
            <a:ext cx="4139952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  <a:cs typeface="Aharoni" pitchFamily="2" charset="-79"/>
              </a:rPr>
              <a:t>Наши учителя</a:t>
            </a:r>
            <a:endParaRPr lang="ru-RU" sz="3600" b="1" i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3" name="Picture 3" descr="E:\Users\Admin\Desktop\проект История школы\2013-02-03 выпуск\выпуск 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10197">
            <a:off x="471916" y="1725596"/>
            <a:ext cx="3915563" cy="29185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Picture 4" descr="E:\Users\Admin\Desktop\проект История школы\2013-02-03 выпуск\выпуск 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75269">
            <a:off x="1733217" y="2818484"/>
            <a:ext cx="3767780" cy="28759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6" descr="E:\Users\Admin\Desktop\проект История школы\2013-02-25 выпуск\выпуск 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509120"/>
            <a:ext cx="3382614" cy="21328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Users\Admin\Desktop\проект История школы\2013-02-20 выпуск\линейка 68-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32656"/>
            <a:ext cx="9144001" cy="28083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8675" name="Picture 3" descr="E:\Users\Admin\Desktop\проект История школы\2013-02-21 выпуск\выпуск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9829" y="3284984"/>
            <a:ext cx="4874171" cy="34088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8676" name="Picture 4" descr="E:\Users\Admin\Desktop\проект История школы\2013-02-21 выпуск\выпуск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8582" y="2636912"/>
            <a:ext cx="2613378" cy="40427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179512" y="4365104"/>
            <a:ext cx="129614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Школьные </a:t>
            </a:r>
          </a:p>
          <a:p>
            <a:pPr algn="ctr"/>
            <a:r>
              <a:rPr lang="ru-RU" dirty="0" smtClean="0"/>
              <a:t>дела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Users\Admin\Desktop\проект История школы\2013-02-06 выпуск\1969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536504" cy="38211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3555" name="Picture 3" descr="E:\Users\Admin\Desktop\проект История школы\2013-02-06 выпуск\1965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16832"/>
            <a:ext cx="4123183" cy="47607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Users\Admin\Desktop\проект История школы\2013-02-20 выпуск\2.03.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58545" cy="58326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3707904" y="6237312"/>
            <a:ext cx="186891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02.03.1969 года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Users\Admin\Desktop\проект История школы\2013-02-20 выпуск\14.09.19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58041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3347864" y="6237312"/>
            <a:ext cx="24482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14.09.1974 года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Users\Admin\Desktop\проект История школы\2013-02-09 выпуск\сурина мария петро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071558" cy="33843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3645024"/>
            <a:ext cx="147739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err="1" smtClean="0"/>
              <a:t>Сясина</a:t>
            </a:r>
            <a:r>
              <a:rPr lang="ru-RU" dirty="0" smtClean="0"/>
              <a:t> </a:t>
            </a:r>
          </a:p>
          <a:p>
            <a:r>
              <a:rPr lang="ru-RU" dirty="0" smtClean="0"/>
              <a:t>Валентина </a:t>
            </a:r>
          </a:p>
          <a:p>
            <a:r>
              <a:rPr lang="ru-RU" dirty="0" smtClean="0"/>
              <a:t>Николаевна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35696" y="3645024"/>
            <a:ext cx="121411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Сурина</a:t>
            </a:r>
          </a:p>
          <a:p>
            <a:r>
              <a:rPr lang="ru-RU" dirty="0" smtClean="0"/>
              <a:t>Мария </a:t>
            </a:r>
          </a:p>
          <a:p>
            <a:r>
              <a:rPr lang="ru-RU" dirty="0" smtClean="0"/>
              <a:t>Петровна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75856" y="3645024"/>
            <a:ext cx="132279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Комарова</a:t>
            </a:r>
          </a:p>
          <a:p>
            <a:r>
              <a:rPr lang="ru-RU" dirty="0" smtClean="0"/>
              <a:t>Антонина </a:t>
            </a:r>
          </a:p>
          <a:p>
            <a:r>
              <a:rPr lang="ru-RU" dirty="0" smtClean="0"/>
              <a:t>Ефимовна</a:t>
            </a:r>
            <a:endParaRPr lang="ru-RU" dirty="0"/>
          </a:p>
        </p:txBody>
      </p:sp>
      <p:pic>
        <p:nvPicPr>
          <p:cNvPr id="24579" name="Picture 3" descr="E:\Users\Admin\Desktop\проект История школы\2013-02-20 выпуск\7.11.19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8332" y="3645024"/>
            <a:ext cx="4245075" cy="30057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 flipH="1">
            <a:off x="6300192" y="3068960"/>
            <a:ext cx="172819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07.11.1961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Users\Admin\Desktop\проект История школы\2013-02-06 выпуск\1976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88640"/>
            <a:ext cx="3970189" cy="64875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2531" name="Picture 3" descr="E:\Users\Admin\Desktop\проект История школы\2013-02-06 выпуск\1965-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539181" cy="5976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Users\Admin\Desktop\проект История школы\2013-02-01 выпуск\выпуск 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565281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Users\Admin\Desktop\проект История школы\2013-02-01 выпуск\выпуск 2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71993"/>
          </a:xfrm>
          <a:prstGeom prst="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Users\Admin\Desktop\проект История школы\2013-02-01 выпуск\выпуск 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5"/>
            <a:ext cx="9144000" cy="5323087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Users\Admin\Desktop\проект История школы\2013-02-21 выпуск\выпуск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49348" cy="5688632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9512" y="188640"/>
          <a:ext cx="8784976" cy="6408712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8784976"/>
              </a:tblGrid>
              <a:tr h="64087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1" dirty="0" smtClean="0">
                          <a:solidFill>
                            <a:schemeClr val="tx1"/>
                          </a:solidFill>
                        </a:rPr>
                        <a:t>Наши учителя!</a:t>
                      </a:r>
                      <a:br>
                        <a:rPr lang="ru-RU" sz="2800" b="1" i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sz="2800" b="1" i="1" dirty="0" smtClean="0">
                          <a:solidFill>
                            <a:schemeClr val="tx1"/>
                          </a:solidFill>
                        </a:rPr>
                        <a:t>Вам от души спасибо!</a:t>
                      </a:r>
                      <a:br>
                        <a:rPr lang="ru-RU" sz="2800" b="1" i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sz="2800" b="1" i="1" dirty="0" smtClean="0">
                          <a:solidFill>
                            <a:schemeClr val="tx1"/>
                          </a:solidFill>
                        </a:rPr>
                        <a:t>Вечно будет Земля</a:t>
                      </a:r>
                      <a:br>
                        <a:rPr lang="ru-RU" sz="2800" b="1" i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sz="2800" b="1" i="1" dirty="0" smtClean="0">
                          <a:solidFill>
                            <a:schemeClr val="tx1"/>
                          </a:solidFill>
                        </a:rPr>
                        <a:t>Вашим трудом красива.</a:t>
                      </a:r>
                    </a:p>
                    <a:p>
                      <a:pPr algn="l"/>
                      <a:r>
                        <a:rPr lang="ru-RU" sz="3200" b="1" i="1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ru-RU" sz="3200" b="1" i="1" dirty="0" smtClean="0">
                          <a:solidFill>
                            <a:schemeClr val="tx1"/>
                          </a:solidFill>
                        </a:rPr>
                      </a:br>
                      <a:endParaRPr lang="ru-RU" sz="32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39456" marR="39456" marT="19728" marB="19728" anchor="ctr"/>
                </a:tc>
              </a:tr>
            </a:tbl>
          </a:graphicData>
        </a:graphic>
      </p:graphicFrame>
      <p:pic>
        <p:nvPicPr>
          <p:cNvPr id="4" name="Picture 3" descr="657a8bc2b97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04198">
            <a:off x="560387" y="137466"/>
            <a:ext cx="2064361" cy="206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E:\Users\Admin\Desktop\проект История школы\2013-02-24 выпуск\выпуск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933056"/>
            <a:ext cx="3920034" cy="26170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9" name="Picture 5" descr="E:\Users\Admin\Desktop\проект История школы\2013-02-06 выпуск\1965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32540">
            <a:off x="6334261" y="539701"/>
            <a:ext cx="2472476" cy="28547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30" name="Picture 6" descr="E:\Users\Admin\Desktop\проект История школы\2013-02-06 выпуск\1969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60648"/>
            <a:ext cx="2564675" cy="21602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4" descr="E:\Users\Admin\Desktop\проект История школы\2013-02-06 выпуск\1965--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414219">
            <a:off x="4618814" y="1231725"/>
            <a:ext cx="2479155" cy="32642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2" descr="i-108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861048"/>
            <a:ext cx="2797111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19" y="188640"/>
            <a:ext cx="8544951" cy="6408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Users\Admin\Desktop\проект История школы\2013-02-03 выпуск\выпуск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32656"/>
            <a:ext cx="4218624" cy="62139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483" name="Picture 3" descr="E:\Users\Admin\Desktop\проект История школы\2013-02-03 выпуск\выпуск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320480" cy="64906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Users\Admin\Desktop\проект История школы\2013-02-20 выпуск\1.09.19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90" y="188640"/>
            <a:ext cx="8939746" cy="4968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3779912" y="5733256"/>
            <a:ext cx="193303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01. 09.1968 года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Users\Admin\Desktop\проект История школы\2013-02-03 выпуск\выпуск 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56860" cy="63025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Users\Admin\Desktop\проект История школы\2013-02-03 выпуск\выпуск 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260648"/>
            <a:ext cx="8501301" cy="63367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Users\Admin\Desktop\проект История школы\2013-02-01 выпуск\выпуск 2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424936" cy="64174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Users\Admin\Desktop\проект История школы\2013-02-01 выпуск\выпуск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208912" cy="64398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5724128" y="3861048"/>
            <a:ext cx="1114408" cy="2308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900" dirty="0" err="1" smtClean="0"/>
              <a:t>Золотенкова</a:t>
            </a:r>
            <a:r>
              <a:rPr lang="ru-RU" sz="900" dirty="0" smtClean="0"/>
              <a:t> Т.Е.</a:t>
            </a:r>
            <a:endParaRPr lang="ru-RU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Users\Admin\Desktop\проект История школы\2013-02-20 выпуск\1967-50 лет ВОСРеволю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7560840" cy="62907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3707904" y="6488668"/>
            <a:ext cx="185178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07.11.1967 года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Users\Admin\Desktop\проект История школы\2013-02-01 выпуск\выпуск 2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68760"/>
            <a:ext cx="9144001" cy="4273112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201</TotalTime>
  <Words>42</Words>
  <Application>Microsoft Office PowerPoint</Application>
  <PresentationFormat>Экран (4:3)</PresentationFormat>
  <Paragraphs>23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Матвеев</dc:creator>
  <cp:lastModifiedBy>USER</cp:lastModifiedBy>
  <cp:revision>24</cp:revision>
  <dcterms:created xsi:type="dcterms:W3CDTF">2013-02-11T16:20:25Z</dcterms:created>
  <dcterms:modified xsi:type="dcterms:W3CDTF">2023-01-21T18:25:54Z</dcterms:modified>
</cp:coreProperties>
</file>